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47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77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6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21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17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2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55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9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723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9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424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989D-F014-44B9-9FCE-F5522141190E}" type="datetimeFigureOut">
              <a:rPr lang="hu-HU" smtClean="0"/>
              <a:t>2018.02.19.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798A-809E-4902-8CCA-85503E6997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8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Homework</a:t>
            </a:r>
            <a:r>
              <a:rPr lang="hu-HU" dirty="0" smtClean="0"/>
              <a:t> 2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499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804" y="1362888"/>
            <a:ext cx="10905839" cy="1297583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823804" y="1267097"/>
            <a:ext cx="11103428" cy="148916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823804" y="3984171"/>
            <a:ext cx="10045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Prove that in normal case the corrected sample variance statistics is unbiased and strong consistent estimator for the theoretical variance .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823804" y="3984171"/>
            <a:ext cx="10045337" cy="9274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13509" y="172429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13509" y="426323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471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Office-téma</vt:lpstr>
      <vt:lpstr>Homework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2</dc:title>
  <dc:creator>Windows-felhasználó</dc:creator>
  <cp:lastModifiedBy>Ketskemety Laszlo</cp:lastModifiedBy>
  <cp:revision>2</cp:revision>
  <dcterms:created xsi:type="dcterms:W3CDTF">2018-02-09T10:09:10Z</dcterms:created>
  <dcterms:modified xsi:type="dcterms:W3CDTF">2018-02-19T09:05:10Z</dcterms:modified>
</cp:coreProperties>
</file>