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1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92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26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57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33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89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6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75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91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22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92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F295-37F3-4768-9592-B1C084D3F78F}" type="datetimeFigureOut">
              <a:rPr lang="hu-HU" smtClean="0"/>
              <a:t>2018. 03. 21.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F1134-6DDD-4D96-BD4A-78E2049619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94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Midterm</a:t>
            </a:r>
            <a:r>
              <a:rPr lang="hu-HU" dirty="0" smtClean="0"/>
              <a:t> Test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Solutions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174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2731" y="875212"/>
            <a:ext cx="253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/>
              <a:t>B</a:t>
            </a:r>
            <a:r>
              <a:rPr lang="hu-HU" sz="3600" dirty="0" smtClean="0"/>
              <a:t>/1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9" y="2607445"/>
            <a:ext cx="11438378" cy="166410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09006" y="2312126"/>
            <a:ext cx="11821885" cy="222068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31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96" y="317390"/>
            <a:ext cx="8241208" cy="62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4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2731" y="875212"/>
            <a:ext cx="253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B/2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39" y="2375885"/>
            <a:ext cx="10884623" cy="20654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78823" y="2181497"/>
            <a:ext cx="11325497" cy="248194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63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5" y="566784"/>
            <a:ext cx="10922533" cy="57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376056" y="434017"/>
            <a:ext cx="253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B/3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1" y="1757603"/>
            <a:ext cx="11660953" cy="414680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22069" y="1521543"/>
            <a:ext cx="11730445" cy="46833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54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81" y="2405005"/>
            <a:ext cx="11366109" cy="17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28308" y="230757"/>
            <a:ext cx="2533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B/4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4" y="1320158"/>
            <a:ext cx="11489220" cy="462344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39634" y="1080348"/>
            <a:ext cx="11678195" cy="499388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51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6" y="605787"/>
            <a:ext cx="10229080" cy="60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9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5" y="1581730"/>
            <a:ext cx="11901049" cy="278126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99565" y="1470976"/>
            <a:ext cx="11800698" cy="28868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323806" y="509451"/>
            <a:ext cx="258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 smtClean="0"/>
              <a:t>Homework</a:t>
            </a:r>
            <a:r>
              <a:rPr lang="hu-HU" sz="3600" dirty="0" smtClean="0"/>
              <a:t> 7</a:t>
            </a:r>
            <a:endParaRPr lang="hu-HU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15" y="4468621"/>
            <a:ext cx="8520848" cy="22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2731" y="875212"/>
            <a:ext cx="254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A/1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52" y="2560930"/>
            <a:ext cx="12492108" cy="123975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00446" y="2312126"/>
            <a:ext cx="11652068" cy="171123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32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53" y="954534"/>
            <a:ext cx="9560453" cy="52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2731" y="875212"/>
            <a:ext cx="254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A/2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69" y="2352375"/>
            <a:ext cx="9674461" cy="215325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110343" y="2129246"/>
            <a:ext cx="10032274" cy="26648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81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7" y="551050"/>
            <a:ext cx="10964113" cy="59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2731" y="875212"/>
            <a:ext cx="254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A/3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67" y="2276419"/>
            <a:ext cx="11327901" cy="262215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74320" y="2024743"/>
            <a:ext cx="11691257" cy="314814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6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3" y="1554480"/>
            <a:ext cx="11691245" cy="42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7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06686" y="453354"/>
            <a:ext cx="254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A/4 </a:t>
            </a:r>
            <a:r>
              <a:rPr lang="hu-HU" sz="3600" dirty="0" err="1" smtClean="0"/>
              <a:t>example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7" y="1718929"/>
            <a:ext cx="10787090" cy="487763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70263" y="1521543"/>
            <a:ext cx="11377748" cy="52058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12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97" y="906676"/>
            <a:ext cx="11476164" cy="56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</Words>
  <Application>Microsoft Office PowerPoint</Application>
  <PresentationFormat>Szélesvásznú</PresentationFormat>
  <Paragraphs>11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First Midterm Test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Midterm Test</dc:title>
  <dc:creator>Windows-felhasználó</dc:creator>
  <cp:lastModifiedBy>Windows-felhasználó</cp:lastModifiedBy>
  <cp:revision>8</cp:revision>
  <dcterms:created xsi:type="dcterms:W3CDTF">2018-03-21T06:40:08Z</dcterms:created>
  <dcterms:modified xsi:type="dcterms:W3CDTF">2018-03-21T07:20:28Z</dcterms:modified>
</cp:coreProperties>
</file>